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58" r:id="rId7"/>
    <p:sldId id="257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arie Kendal" userId="5a85c18f-6b4c-4cef-a2d8-3e29ebc4c6a0" providerId="ADAL" clId="{6D49AEE7-CCD2-4DAC-9902-FF5E162D1917}"/>
    <pc:docChg chg="modSld sldOrd">
      <pc:chgData name="AnneMarie Kendal" userId="5a85c18f-6b4c-4cef-a2d8-3e29ebc4c6a0" providerId="ADAL" clId="{6D49AEE7-CCD2-4DAC-9902-FF5E162D1917}" dt="2025-02-09T17:10:24.306" v="1"/>
      <pc:docMkLst>
        <pc:docMk/>
      </pc:docMkLst>
      <pc:sldChg chg="ord">
        <pc:chgData name="AnneMarie Kendal" userId="5a85c18f-6b4c-4cef-a2d8-3e29ebc4c6a0" providerId="ADAL" clId="{6D49AEE7-CCD2-4DAC-9902-FF5E162D1917}" dt="2025-02-09T17:10:24.306" v="1"/>
        <pc:sldMkLst>
          <pc:docMk/>
          <pc:sldMk cId="3225200359" sldId="258"/>
        </pc:sldMkLst>
      </pc:sldChg>
    </pc:docChg>
  </pc:docChgLst>
  <pc:docChgLst>
    <pc:chgData name="AnneMarie Kendal" userId="5a85c18f-6b4c-4cef-a2d8-3e29ebc4c6a0" providerId="ADAL" clId="{2CA0E707-7A6C-456A-B05A-3ED8FB574D1B}"/>
    <pc:docChg chg="custSel addSld modSld">
      <pc:chgData name="AnneMarie Kendal" userId="5a85c18f-6b4c-4cef-a2d8-3e29ebc4c6a0" providerId="ADAL" clId="{2CA0E707-7A6C-456A-B05A-3ED8FB574D1B}" dt="2025-02-07T16:13:30.731" v="249" actId="478"/>
      <pc:docMkLst>
        <pc:docMk/>
      </pc:docMkLst>
      <pc:sldChg chg="addSp delSp modSp mod">
        <pc:chgData name="AnneMarie Kendal" userId="5a85c18f-6b4c-4cef-a2d8-3e29ebc4c6a0" providerId="ADAL" clId="{2CA0E707-7A6C-456A-B05A-3ED8FB574D1B}" dt="2025-02-06T16:47:07.366" v="2" actId="1076"/>
        <pc:sldMkLst>
          <pc:docMk/>
          <pc:sldMk cId="1217822124" sldId="257"/>
        </pc:sldMkLst>
        <pc:picChg chg="add mod">
          <ac:chgData name="AnneMarie Kendal" userId="5a85c18f-6b4c-4cef-a2d8-3e29ebc4c6a0" providerId="ADAL" clId="{2CA0E707-7A6C-456A-B05A-3ED8FB574D1B}" dt="2025-02-06T16:47:07.366" v="2" actId="1076"/>
          <ac:picMkLst>
            <pc:docMk/>
            <pc:sldMk cId="1217822124" sldId="257"/>
            <ac:picMk id="4" creationId="{E59CEE22-BCC1-52F8-F3D5-E931A5307D8F}"/>
          </ac:picMkLst>
        </pc:picChg>
      </pc:sldChg>
      <pc:sldChg chg="addSp delSp modSp new mod">
        <pc:chgData name="AnneMarie Kendal" userId="5a85c18f-6b4c-4cef-a2d8-3e29ebc4c6a0" providerId="ADAL" clId="{2CA0E707-7A6C-456A-B05A-3ED8FB574D1B}" dt="2025-02-06T16:50:03.535" v="56" actId="1076"/>
        <pc:sldMkLst>
          <pc:docMk/>
          <pc:sldMk cId="3225200359" sldId="258"/>
        </pc:sldMkLst>
        <pc:spChg chg="mod">
          <ac:chgData name="AnneMarie Kendal" userId="5a85c18f-6b4c-4cef-a2d8-3e29ebc4c6a0" providerId="ADAL" clId="{2CA0E707-7A6C-456A-B05A-3ED8FB574D1B}" dt="2025-02-06T16:49:13.982" v="45" actId="1076"/>
          <ac:spMkLst>
            <pc:docMk/>
            <pc:sldMk cId="3225200359" sldId="258"/>
            <ac:spMk id="2" creationId="{ACB3CCB9-E82D-12C7-D4F6-DCB5253E709A}"/>
          </ac:spMkLst>
        </pc:spChg>
        <pc:spChg chg="add">
          <ac:chgData name="AnneMarie Kendal" userId="5a85c18f-6b4c-4cef-a2d8-3e29ebc4c6a0" providerId="ADAL" clId="{2CA0E707-7A6C-456A-B05A-3ED8FB574D1B}" dt="2025-02-06T16:49:37.372" v="48"/>
          <ac:spMkLst>
            <pc:docMk/>
            <pc:sldMk cId="3225200359" sldId="258"/>
            <ac:spMk id="4" creationId="{EA2F61A8-5F1E-DE1B-CB8A-40845E71F427}"/>
          </ac:spMkLst>
        </pc:spChg>
        <pc:picChg chg="add mod">
          <ac:chgData name="AnneMarie Kendal" userId="5a85c18f-6b4c-4cef-a2d8-3e29ebc4c6a0" providerId="ADAL" clId="{2CA0E707-7A6C-456A-B05A-3ED8FB574D1B}" dt="2025-02-06T16:50:03.535" v="56" actId="1076"/>
          <ac:picMkLst>
            <pc:docMk/>
            <pc:sldMk cId="3225200359" sldId="258"/>
            <ac:picMk id="1026" creationId="{3FD7A3F6-14B3-358E-B9FC-3C58CCD969EC}"/>
          </ac:picMkLst>
        </pc:picChg>
        <pc:picChg chg="add mod">
          <ac:chgData name="AnneMarie Kendal" userId="5a85c18f-6b4c-4cef-a2d8-3e29ebc4c6a0" providerId="ADAL" clId="{2CA0E707-7A6C-456A-B05A-3ED8FB574D1B}" dt="2025-02-06T16:50:01.492" v="55" actId="1076"/>
          <ac:picMkLst>
            <pc:docMk/>
            <pc:sldMk cId="3225200359" sldId="258"/>
            <ac:picMk id="1030" creationId="{8FE2CCF0-7854-213F-85CE-647A58DD5710}"/>
          </ac:picMkLst>
        </pc:picChg>
      </pc:sldChg>
      <pc:sldChg chg="addSp modSp new mod setBg">
        <pc:chgData name="AnneMarie Kendal" userId="5a85c18f-6b4c-4cef-a2d8-3e29ebc4c6a0" providerId="ADAL" clId="{2CA0E707-7A6C-456A-B05A-3ED8FB574D1B}" dt="2025-02-06T16:54:42.893" v="190" actId="1076"/>
        <pc:sldMkLst>
          <pc:docMk/>
          <pc:sldMk cId="3130068165" sldId="259"/>
        </pc:sldMkLst>
        <pc:spChg chg="mod">
          <ac:chgData name="AnneMarie Kendal" userId="5a85c18f-6b4c-4cef-a2d8-3e29ebc4c6a0" providerId="ADAL" clId="{2CA0E707-7A6C-456A-B05A-3ED8FB574D1B}" dt="2025-02-06T16:52:10.048" v="156" actId="26606"/>
          <ac:spMkLst>
            <pc:docMk/>
            <pc:sldMk cId="3130068165" sldId="259"/>
            <ac:spMk id="2" creationId="{29EBF5E6-623C-4018-7C83-70EFBCA2C68F}"/>
          </ac:spMkLst>
        </pc:spChg>
        <pc:spChg chg="mod">
          <ac:chgData name="AnneMarie Kendal" userId="5a85c18f-6b4c-4cef-a2d8-3e29ebc4c6a0" providerId="ADAL" clId="{2CA0E707-7A6C-456A-B05A-3ED8FB574D1B}" dt="2025-02-06T16:52:10.048" v="156" actId="26606"/>
          <ac:spMkLst>
            <pc:docMk/>
            <pc:sldMk cId="3130068165" sldId="259"/>
            <ac:spMk id="3" creationId="{1EDBA80F-8BCC-7C81-E7E5-857C7BE319BD}"/>
          </ac:spMkLst>
        </pc:spChg>
        <pc:spChg chg="add">
          <ac:chgData name="AnneMarie Kendal" userId="5a85c18f-6b4c-4cef-a2d8-3e29ebc4c6a0" providerId="ADAL" clId="{2CA0E707-7A6C-456A-B05A-3ED8FB574D1B}" dt="2025-02-06T16:52:10.048" v="156" actId="26606"/>
          <ac:spMkLst>
            <pc:docMk/>
            <pc:sldMk cId="3130068165" sldId="259"/>
            <ac:spMk id="9" creationId="{F13C74B1-5B17-4795-BED0-7140497B445A}"/>
          </ac:spMkLst>
        </pc:spChg>
        <pc:spChg chg="add">
          <ac:chgData name="AnneMarie Kendal" userId="5a85c18f-6b4c-4cef-a2d8-3e29ebc4c6a0" providerId="ADAL" clId="{2CA0E707-7A6C-456A-B05A-3ED8FB574D1B}" dt="2025-02-06T16:52:10.048" v="156" actId="26606"/>
          <ac:spMkLst>
            <pc:docMk/>
            <pc:sldMk cId="3130068165" sldId="259"/>
            <ac:spMk id="11" creationId="{D4974D33-8DC5-464E-8C6D-BE58F0669C17}"/>
          </ac:spMkLst>
        </pc:spChg>
        <pc:picChg chg="add mod">
          <ac:chgData name="AnneMarie Kendal" userId="5a85c18f-6b4c-4cef-a2d8-3e29ebc4c6a0" providerId="ADAL" clId="{2CA0E707-7A6C-456A-B05A-3ED8FB574D1B}" dt="2025-02-06T16:54:42.893" v="190" actId="1076"/>
          <ac:picMkLst>
            <pc:docMk/>
            <pc:sldMk cId="3130068165" sldId="259"/>
            <ac:picMk id="4" creationId="{D22713F6-24DE-3569-1425-44D52A0E23A3}"/>
          </ac:picMkLst>
        </pc:picChg>
      </pc:sldChg>
      <pc:sldChg chg="addSp delSp modSp new mod">
        <pc:chgData name="AnneMarie Kendal" userId="5a85c18f-6b4c-4cef-a2d8-3e29ebc4c6a0" providerId="ADAL" clId="{2CA0E707-7A6C-456A-B05A-3ED8FB574D1B}" dt="2025-02-06T16:54:35.238" v="188" actId="478"/>
        <pc:sldMkLst>
          <pc:docMk/>
          <pc:sldMk cId="3794514069" sldId="260"/>
        </pc:sldMkLst>
        <pc:spChg chg="mod">
          <ac:chgData name="AnneMarie Kendal" userId="5a85c18f-6b4c-4cef-a2d8-3e29ebc4c6a0" providerId="ADAL" clId="{2CA0E707-7A6C-456A-B05A-3ED8FB574D1B}" dt="2025-02-06T16:52:19.438" v="163" actId="20577"/>
          <ac:spMkLst>
            <pc:docMk/>
            <pc:sldMk cId="3794514069" sldId="260"/>
            <ac:spMk id="2" creationId="{1B45723B-2E96-2755-0122-9C7E5A824493}"/>
          </ac:spMkLst>
        </pc:spChg>
        <pc:picChg chg="add mod">
          <ac:chgData name="AnneMarie Kendal" userId="5a85c18f-6b4c-4cef-a2d8-3e29ebc4c6a0" providerId="ADAL" clId="{2CA0E707-7A6C-456A-B05A-3ED8FB574D1B}" dt="2025-02-06T16:54:32.966" v="186" actId="14100"/>
          <ac:picMkLst>
            <pc:docMk/>
            <pc:sldMk cId="3794514069" sldId="260"/>
            <ac:picMk id="2050" creationId="{DA0F444F-8C3F-1BF0-B135-8B09A649D7B7}"/>
          </ac:picMkLst>
        </pc:picChg>
        <pc:picChg chg="add mod">
          <ac:chgData name="AnneMarie Kendal" userId="5a85c18f-6b4c-4cef-a2d8-3e29ebc4c6a0" providerId="ADAL" clId="{2CA0E707-7A6C-456A-B05A-3ED8FB574D1B}" dt="2025-02-06T16:54:30.845" v="185" actId="1076"/>
          <ac:picMkLst>
            <pc:docMk/>
            <pc:sldMk cId="3794514069" sldId="260"/>
            <ac:picMk id="2052" creationId="{F8D5CB33-CD4F-8D5B-AFE3-C57EDEA6033D}"/>
          </ac:picMkLst>
        </pc:picChg>
        <pc:picChg chg="add mod">
          <ac:chgData name="AnneMarie Kendal" userId="5a85c18f-6b4c-4cef-a2d8-3e29ebc4c6a0" providerId="ADAL" clId="{2CA0E707-7A6C-456A-B05A-3ED8FB574D1B}" dt="2025-02-06T16:54:27.630" v="183" actId="1076"/>
          <ac:picMkLst>
            <pc:docMk/>
            <pc:sldMk cId="3794514069" sldId="260"/>
            <ac:picMk id="2054" creationId="{B4899273-20C7-5EB4-01C4-B2E4EFD20160}"/>
          </ac:picMkLst>
        </pc:picChg>
      </pc:sldChg>
      <pc:sldChg chg="addSp delSp modSp new mod">
        <pc:chgData name="AnneMarie Kendal" userId="5a85c18f-6b4c-4cef-a2d8-3e29ebc4c6a0" providerId="ADAL" clId="{2CA0E707-7A6C-456A-B05A-3ED8FB574D1B}" dt="2025-02-07T16:10:23.053" v="207" actId="478"/>
        <pc:sldMkLst>
          <pc:docMk/>
          <pc:sldMk cId="3515479368" sldId="261"/>
        </pc:sldMkLst>
        <pc:picChg chg="add mod">
          <ac:chgData name="AnneMarie Kendal" userId="5a85c18f-6b4c-4cef-a2d8-3e29ebc4c6a0" providerId="ADAL" clId="{2CA0E707-7A6C-456A-B05A-3ED8FB574D1B}" dt="2025-02-06T16:54:45.930" v="191"/>
          <ac:picMkLst>
            <pc:docMk/>
            <pc:sldMk cId="3515479368" sldId="261"/>
            <ac:picMk id="4" creationId="{88BD9127-6544-49A0-1D5E-26D9B07BC876}"/>
          </ac:picMkLst>
        </pc:picChg>
        <pc:picChg chg="add mod">
          <ac:chgData name="AnneMarie Kendal" userId="5a85c18f-6b4c-4cef-a2d8-3e29ebc4c6a0" providerId="ADAL" clId="{2CA0E707-7A6C-456A-B05A-3ED8FB574D1B}" dt="2025-02-07T16:10:20.722" v="206" actId="1076"/>
          <ac:picMkLst>
            <pc:docMk/>
            <pc:sldMk cId="3515479368" sldId="261"/>
            <ac:picMk id="6" creationId="{4E7DCDF3-F03B-6332-26C1-359CCC889817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0:42.249" v="212" actId="1076"/>
        <pc:sldMkLst>
          <pc:docMk/>
          <pc:sldMk cId="2019320439" sldId="262"/>
        </pc:sldMkLst>
        <pc:picChg chg="add mod">
          <ac:chgData name="AnneMarie Kendal" userId="5a85c18f-6b4c-4cef-a2d8-3e29ebc4c6a0" providerId="ADAL" clId="{2CA0E707-7A6C-456A-B05A-3ED8FB574D1B}" dt="2025-02-07T16:10:42.249" v="212" actId="1076"/>
          <ac:picMkLst>
            <pc:docMk/>
            <pc:sldMk cId="2019320439" sldId="262"/>
            <ac:picMk id="6" creationId="{D061B703-024B-BB30-3637-7FCDAB63F941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1:02.233" v="217" actId="14100"/>
        <pc:sldMkLst>
          <pc:docMk/>
          <pc:sldMk cId="1727452071" sldId="263"/>
        </pc:sldMkLst>
        <pc:picChg chg="add mod">
          <ac:chgData name="AnneMarie Kendal" userId="5a85c18f-6b4c-4cef-a2d8-3e29ebc4c6a0" providerId="ADAL" clId="{2CA0E707-7A6C-456A-B05A-3ED8FB574D1B}" dt="2025-02-07T16:11:02.233" v="217" actId="14100"/>
          <ac:picMkLst>
            <pc:docMk/>
            <pc:sldMk cId="1727452071" sldId="263"/>
            <ac:picMk id="6" creationId="{874CFE88-5C34-FB99-0AC1-DC62DF7D26BA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1:27.970" v="222" actId="478"/>
        <pc:sldMkLst>
          <pc:docMk/>
          <pc:sldMk cId="710406333" sldId="264"/>
        </pc:sldMkLst>
        <pc:picChg chg="add mod">
          <ac:chgData name="AnneMarie Kendal" userId="5a85c18f-6b4c-4cef-a2d8-3e29ebc4c6a0" providerId="ADAL" clId="{2CA0E707-7A6C-456A-B05A-3ED8FB574D1B}" dt="2025-02-07T16:11:26.233" v="221" actId="1076"/>
          <ac:picMkLst>
            <pc:docMk/>
            <pc:sldMk cId="710406333" sldId="264"/>
            <ac:picMk id="6" creationId="{739510A2-B091-4315-D1DC-0451DB0DAD85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1:49.530" v="227" actId="478"/>
        <pc:sldMkLst>
          <pc:docMk/>
          <pc:sldMk cId="31667939" sldId="265"/>
        </pc:sldMkLst>
        <pc:picChg chg="add mod">
          <ac:chgData name="AnneMarie Kendal" userId="5a85c18f-6b4c-4cef-a2d8-3e29ebc4c6a0" providerId="ADAL" clId="{2CA0E707-7A6C-456A-B05A-3ED8FB574D1B}" dt="2025-02-07T16:11:47.690" v="226" actId="1076"/>
          <ac:picMkLst>
            <pc:docMk/>
            <pc:sldMk cId="31667939" sldId="265"/>
            <ac:picMk id="6" creationId="{AC9A13BB-EF45-1F23-BA73-119DD588C8BB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2:09.794" v="232" actId="1076"/>
        <pc:sldMkLst>
          <pc:docMk/>
          <pc:sldMk cId="1274097646" sldId="266"/>
        </pc:sldMkLst>
        <pc:picChg chg="add mod">
          <ac:chgData name="AnneMarie Kendal" userId="5a85c18f-6b4c-4cef-a2d8-3e29ebc4c6a0" providerId="ADAL" clId="{2CA0E707-7A6C-456A-B05A-3ED8FB574D1B}" dt="2025-02-07T16:12:09.794" v="232" actId="1076"/>
          <ac:picMkLst>
            <pc:docMk/>
            <pc:sldMk cId="1274097646" sldId="266"/>
            <ac:picMk id="6" creationId="{29D5FBE3-2B14-27F6-B128-A7C7B9E1C491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2:24.914" v="236" actId="1076"/>
        <pc:sldMkLst>
          <pc:docMk/>
          <pc:sldMk cId="3444852456" sldId="267"/>
        </pc:sldMkLst>
        <pc:picChg chg="add mod ord">
          <ac:chgData name="AnneMarie Kendal" userId="5a85c18f-6b4c-4cef-a2d8-3e29ebc4c6a0" providerId="ADAL" clId="{2CA0E707-7A6C-456A-B05A-3ED8FB574D1B}" dt="2025-02-07T16:12:24.914" v="236" actId="1076"/>
          <ac:picMkLst>
            <pc:docMk/>
            <pc:sldMk cId="3444852456" sldId="267"/>
            <ac:picMk id="6" creationId="{1A3B176A-09E6-3650-C461-9A7E27768849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3:03.018" v="245" actId="1076"/>
        <pc:sldMkLst>
          <pc:docMk/>
          <pc:sldMk cId="2886813029" sldId="268"/>
        </pc:sldMkLst>
        <pc:picChg chg="add mod">
          <ac:chgData name="AnneMarie Kendal" userId="5a85c18f-6b4c-4cef-a2d8-3e29ebc4c6a0" providerId="ADAL" clId="{2CA0E707-7A6C-456A-B05A-3ED8FB574D1B}" dt="2025-02-07T16:13:03.018" v="245" actId="1076"/>
          <ac:picMkLst>
            <pc:docMk/>
            <pc:sldMk cId="2886813029" sldId="268"/>
            <ac:picMk id="8" creationId="{4D7DA45A-A83A-F10E-E546-1A7EE0FF7260}"/>
          </ac:picMkLst>
        </pc:picChg>
      </pc:sldChg>
      <pc:sldChg chg="addSp delSp modSp add mod">
        <pc:chgData name="AnneMarie Kendal" userId="5a85c18f-6b4c-4cef-a2d8-3e29ebc4c6a0" providerId="ADAL" clId="{2CA0E707-7A6C-456A-B05A-3ED8FB574D1B}" dt="2025-02-07T16:13:30.731" v="249" actId="478"/>
        <pc:sldMkLst>
          <pc:docMk/>
          <pc:sldMk cId="4157078193" sldId="269"/>
        </pc:sldMkLst>
        <pc:picChg chg="add mod">
          <ac:chgData name="AnneMarie Kendal" userId="5a85c18f-6b4c-4cef-a2d8-3e29ebc4c6a0" providerId="ADAL" clId="{2CA0E707-7A6C-456A-B05A-3ED8FB574D1B}" dt="2025-02-07T16:13:28.538" v="248" actId="1076"/>
          <ac:picMkLst>
            <pc:docMk/>
            <pc:sldMk cId="4157078193" sldId="269"/>
            <ac:picMk id="6" creationId="{07CEA0E9-0EC7-97BD-2B1E-BA39740648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FEBB5-448D-4F5B-9804-541577642129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0B19-A015-4632-878B-36B676B68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4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20B19-A015-4632-878B-36B676B682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3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6160-07DF-F4DD-76AE-33369B545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7EAEA-E6CF-9021-9C20-DCB6B4B50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2050-1BF7-DB54-17B8-6BEC1C70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A365F-475C-BAE2-71AE-9E4CBB91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1794A-15BA-FFFC-0B40-03CCB09F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C52F-8364-37EA-778E-27FFDFF2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8E660-B72C-D31E-C72C-822228CA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ADB10-84E9-F15E-86A7-8C630AD0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F3A13-29B4-BF1D-F90F-B1AFD26F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B9E5-9625-1E23-C3E6-4344DFC5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E1DAE-6AE7-65FB-3860-C7D625A8F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04A7E-1FB5-F2DF-3C2B-F6919920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A51C3-3CA1-CEA3-61BF-2AA10B18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BAFF-CFDA-CA35-0B0F-D869A495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0D80-C43F-A2A2-B27E-48DC894D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1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0490-A395-8E9C-9EAF-48DD0071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50F6-D422-C318-59A6-4CEDCCCA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3889C-6A61-559A-E34F-BD0CE6BC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945A2-BD47-8188-0CAA-B9208E00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2EC75-4291-45D8-FE19-821EE732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0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4676-1A60-3CDB-2C14-269F4A8F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48DCA-BFC5-9420-AE15-C8EE0958E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21AC9-8B5F-AEB7-F7BA-045CF6F6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0192-EB0B-4C18-E06B-B24E133F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0BF91-D848-6208-D8B7-315DD293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5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18B0-F69B-1A29-4D85-BD8BE31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6498-42A3-84AB-7F9B-973719853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5BF5E-73F6-3495-418F-5D5FE5CF6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D2FFD-9CCC-F44B-EAB5-7F1F90E0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31F7D-B3C4-A183-AD58-06995685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B5C93-6174-D342-31A6-B89B2CD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2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D78A-5C5F-1DCF-3560-E1F40D4F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BA32D-3CA7-1177-F81F-DA721F1F3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1B780-4E9A-E28E-A43B-2A085548A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02477-F550-7A4F-E761-5743BDA44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0E191-9622-562F-83D4-EA6BE8733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51431-8FF1-4E41-9B83-C28275DA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7D4FA-36CA-D8BD-1D10-C52EC24B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C7CE0-EDE0-7829-B016-ABADBDDC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1E17-FD2F-3BD5-B652-9BF03209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2AC35-5D16-5286-44F4-59E7A345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D19BF-49DB-A023-3F18-F12EAD7C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00B0F-706A-CD45-8AEA-C08C3A6E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6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E8E0B-4AFE-385C-18CA-199A52D4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393B0-67DE-2005-95FA-BB6B13C0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24875-FA9B-F70C-606D-FC7912C0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8967-D3AA-F351-3B04-2338612B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81A9-B5CC-2342-CD73-1562D530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F9872-418D-764A-C076-0F4E36038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F6E4B-F9F3-1C44-F2C6-7DF30ED2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28FDF-9FBB-05DF-5CDC-C6620C37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70244-98C4-114B-85EB-D3506BA9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0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3E81-BA84-4424-571F-F58F8B56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9345C-5427-3ABE-6E1D-7B8FB622A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7BEAB-3E31-6819-0459-EDA352E74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95F16-88C9-A5BA-E540-A0E4C2CB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5AB84-3CF8-473C-8DC8-1EDB7D54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47F2D-806E-C87C-76E6-53094B34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3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468FF-A1F4-9B68-63C0-4FE3E07E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5D34A-BDDF-10C6-0E3E-EAF1FA657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BE0B8-8B67-6F18-1EFB-73D379B3F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1C800-3A5E-440A-9084-13944198F63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BED8F-1B7B-0DA0-B8B2-A39FC5FEB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11A43-FBF5-A0BA-5F74-2B83C135C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B9705-8982-4FA6-8761-CFE64A579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5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3455CBD3-D115-BC39-C878-0D8852052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967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2B066-0A59-12D6-E5EC-BAFDA35AC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Icon Reflection </a:t>
            </a:r>
            <a:endParaRPr lang="en-GB" sz="5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59E70-36FB-D86A-34E5-69B2CA30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Jubilee 2025</a:t>
            </a:r>
            <a:endParaRPr lang="en-GB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C25ED-4362-84EB-811F-EF80BB9B0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CBF3-27AC-EA15-A232-0326C8E0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98D0FE15-ECB6-9D03-2F15-B5664D21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A13BB-EF45-1F23-BA73-119DD588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51" y="407369"/>
            <a:ext cx="5486923" cy="9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E72D-F568-15C4-BF27-6A194DAF9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E3146890-50C2-695D-414F-6ACCB443F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5FBE3-2B14-27F6-B128-A7C7B9E1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1382"/>
            <a:ext cx="7196684" cy="12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9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FF26B-BFFA-F152-8F57-08215B331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D4F8-A6A3-920F-A139-E47241BF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3B176A-09E6-3650-C461-9A7E27768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619" y="5298947"/>
            <a:ext cx="6215619" cy="1321840"/>
          </a:xfrm>
        </p:spPr>
      </p:pic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8008038F-DA0E-93D8-D837-6D836D6E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485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D96F9-DB79-CA8C-17A7-3E1ED0A21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A402-453C-4E97-ED8B-CBC75792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E2A0AF6E-4D18-A8C1-A732-EA979B94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DA45A-A83A-F10E-E546-1A7EE0FF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6020" cy="19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B21B6-9D25-5E3F-E8C9-39972C6F8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814-0E41-FBE7-4857-07B63219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1D3B0558-B993-DF10-8545-38786FED4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EA0E9-0EC7-97BD-2B1E-BA3974064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567"/>
            <a:ext cx="5188424" cy="40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ainting of a person holding a book&#10;&#10;AI-generated content may be incorrect.">
            <a:extLst>
              <a:ext uri="{FF2B5EF4-FFF2-40B4-BE49-F238E27FC236}">
                <a16:creationId xmlns:a16="http://schemas.microsoft.com/office/drawing/2014/main" id="{6892EF85-D624-1147-E620-385CF4422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723B-2E96-2755-0122-9C7E5A82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 </a:t>
            </a:r>
            <a:endParaRPr lang="en-GB" dirty="0"/>
          </a:p>
        </p:txBody>
      </p:sp>
      <p:pic>
        <p:nvPicPr>
          <p:cNvPr id="2050" name="Picture 2" descr="Set of religious signs. Icons for religion faith 6953451 Vector Art at ...">
            <a:extLst>
              <a:ext uri="{FF2B5EF4-FFF2-40B4-BE49-F238E27FC236}">
                <a16:creationId xmlns:a16="http://schemas.microsoft.com/office/drawing/2014/main" id="{DA0F444F-8C3F-1BF0-B135-8B09A649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74" y="59529"/>
            <a:ext cx="3188192" cy="45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2 Religious Icon Art Images - Orthodox Christian Icons, Vintage ...">
            <a:extLst>
              <a:ext uri="{FF2B5EF4-FFF2-40B4-BE49-F238E27FC236}">
                <a16:creationId xmlns:a16="http://schemas.microsoft.com/office/drawing/2014/main" id="{F8D5CB33-CD4F-8D5B-AFE3-C57EDEA6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84" y="72287"/>
            <a:ext cx="3791966" cy="50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mages of religious icosn by st lukes">
            <a:extLst>
              <a:ext uri="{FF2B5EF4-FFF2-40B4-BE49-F238E27FC236}">
                <a16:creationId xmlns:a16="http://schemas.microsoft.com/office/drawing/2014/main" id="{B4899273-20C7-5EB4-01C4-B2E4EFD2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0" y="2267549"/>
            <a:ext cx="3087981" cy="39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CCB9-E82D-12C7-D4F6-DCB5253E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81" y="197447"/>
            <a:ext cx="10515600" cy="1325563"/>
          </a:xfrm>
        </p:spPr>
        <p:txBody>
          <a:bodyPr/>
          <a:lstStyle/>
          <a:p>
            <a:r>
              <a:rPr lang="en-US" dirty="0"/>
              <a:t>Mulugeta Araya- Ethiopian Artist</a:t>
            </a:r>
            <a:endParaRPr lang="en-GB" dirty="0"/>
          </a:p>
        </p:txBody>
      </p:sp>
      <p:pic>
        <p:nvPicPr>
          <p:cNvPr id="1026" name="Picture 2" descr="Ethiopia">
            <a:extLst>
              <a:ext uri="{FF2B5EF4-FFF2-40B4-BE49-F238E27FC236}">
                <a16:creationId xmlns:a16="http://schemas.microsoft.com/office/drawing/2014/main" id="{3FD7A3F6-14B3-358E-B9FC-3C58CCD9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2" y="3120860"/>
            <a:ext cx="4530694" cy="24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ow Many Countries Are There In Africa? - WorldAtlas">
            <a:extLst>
              <a:ext uri="{FF2B5EF4-FFF2-40B4-BE49-F238E27FC236}">
                <a16:creationId xmlns:a16="http://schemas.microsoft.com/office/drawing/2014/main" id="{EA2F61A8-5F1E-DE1B-CB8A-40845E71F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Map of Africa with countries and capitals - Ontheworldmap.com">
            <a:extLst>
              <a:ext uri="{FF2B5EF4-FFF2-40B4-BE49-F238E27FC236}">
                <a16:creationId xmlns:a16="http://schemas.microsoft.com/office/drawing/2014/main" id="{8FE2CCF0-7854-213F-85CE-647A58DD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23928"/>
            <a:ext cx="5737256" cy="52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0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D92A-0FBC-4D7E-E77D-D711035B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Gospel – Luke 4 16-21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CEE22-BCC1-52F8-F3D5-E931A530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50" y="1471308"/>
            <a:ext cx="8230749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BF5E6-623C-4018-7C83-70EFBCA2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ICON 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A80F-8BCC-7C81-E7E5-857C7BE3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What do you notice? </a:t>
            </a:r>
          </a:p>
          <a:p>
            <a:r>
              <a:rPr lang="en-US" sz="2200"/>
              <a:t>What draws you in? </a:t>
            </a:r>
          </a:p>
          <a:p>
            <a:r>
              <a:rPr lang="en-US" sz="2200"/>
              <a:t>Does the icon tell the story in a different way? </a:t>
            </a:r>
            <a:endParaRPr lang="en-GB" sz="2200"/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D22713F6-24DE-3569-1425-44D52A0E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06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0466-A77C-3558-09E1-46A9AF17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88BD9127-6544-49A0-1D5E-26D9B07BC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DCDF3-F03B-6332-26C1-359CCC889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16" y="23985"/>
            <a:ext cx="5282593" cy="17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7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76D42-BCB9-61D2-E192-D3B3A43E2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5617495D-9E73-3E5D-D0D4-ABE5C533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1B703-024B-BB30-3637-7FCDAB63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2" y="185612"/>
            <a:ext cx="6525536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43B71-5881-D754-6EE8-16ED69B09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0297164E-256C-F0B8-3265-EF31D2501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CFE88-5C34-FB99-0AC1-DC62DF7D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8" y="76040"/>
            <a:ext cx="5235455" cy="17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858BC-9DA0-8730-2417-4BE015A9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C07C-AD61-A71B-C541-BD187DBF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920972E7-BF97-E0FB-3906-68C18D40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112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510A2-B091-4315-D1DC-0451DB0D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48"/>
            <a:ext cx="5151768" cy="28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0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fc7c8b-d4d8-40c5-890d-d53a290f34de" xsi:nil="true"/>
    <lcf76f155ced4ddcb4097134ff3c332f xmlns="f578cb97-2cd5-490f-8e53-93668b22883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BB92B10F7B641948295B983C5CA98" ma:contentTypeVersion="16" ma:contentTypeDescription="Create a new document." ma:contentTypeScope="" ma:versionID="98dff3f1a2b103c1f61b440f465923f3">
  <xsd:schema xmlns:xsd="http://www.w3.org/2001/XMLSchema" xmlns:xs="http://www.w3.org/2001/XMLSchema" xmlns:p="http://schemas.microsoft.com/office/2006/metadata/properties" xmlns:ns2="f578cb97-2cd5-490f-8e53-93668b22883e" xmlns:ns3="81fc7c8b-d4d8-40c5-890d-d53a290f34de" targetNamespace="http://schemas.microsoft.com/office/2006/metadata/properties" ma:root="true" ma:fieldsID="e69d71c8668edf58d2c1dbb836c6b605" ns2:_="" ns3:_="">
    <xsd:import namespace="f578cb97-2cd5-490f-8e53-93668b22883e"/>
    <xsd:import namespace="81fc7c8b-d4d8-40c5-890d-d53a290f34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8cb97-2cd5-490f-8e53-93668b228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36b24a9-53e7-4b8a-b36d-85a4fef272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c7c8b-d4d8-40c5-890d-d53a290f34d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e1be9c-2029-457d-9392-8f8e874e2e29}" ma:internalName="TaxCatchAll" ma:showField="CatchAllData" ma:web="81fc7c8b-d4d8-40c5-890d-d53a290f34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3EF5E-B94C-4D30-AD26-8EF7919EA411}">
  <ds:schemaRefs>
    <ds:schemaRef ds:uri="http://schemas.microsoft.com/office/2006/metadata/properties"/>
    <ds:schemaRef ds:uri="http://schemas.microsoft.com/office/infopath/2007/PartnerControls"/>
    <ds:schemaRef ds:uri="81fc7c8b-d4d8-40c5-890d-d53a290f34de"/>
    <ds:schemaRef ds:uri="f578cb97-2cd5-490f-8e53-93668b22883e"/>
  </ds:schemaRefs>
</ds:datastoreItem>
</file>

<file path=customXml/itemProps2.xml><?xml version="1.0" encoding="utf-8"?>
<ds:datastoreItem xmlns:ds="http://schemas.openxmlformats.org/officeDocument/2006/customXml" ds:itemID="{8377D421-EAD8-44E6-A9BF-F749D12672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BAC18-7C48-412E-A3AB-49361A874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8cb97-2cd5-490f-8e53-93668b22883e"/>
    <ds:schemaRef ds:uri="81fc7c8b-d4d8-40c5-890d-d53a290f3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Icon Reflection </vt:lpstr>
      <vt:lpstr>Icons </vt:lpstr>
      <vt:lpstr>Mulugeta Araya- Ethiopian Artist</vt:lpstr>
      <vt:lpstr>The Gospel – Luke 4 16-21</vt:lpstr>
      <vt:lpstr>ICON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AnneMarie Kendal</dc:creator>
  <cp:lastModifiedBy>AnneMarie Kendal</cp:lastModifiedBy>
  <cp:revision>2</cp:revision>
  <dcterms:created xsi:type="dcterms:W3CDTF">2025-02-06T16:43:27Z</dcterms:created>
  <dcterms:modified xsi:type="dcterms:W3CDTF">2025-04-03T06:38:15Z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0x010100B3EBB92B10F7B641948295B983C5CA98</vt:lpwstr>
  </property>
</Properties>
</file>